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3"/>
  </p:notesMasterIdLst>
  <p:sldIdLst>
    <p:sldId id="268" r:id="rId2"/>
    <p:sldId id="262" r:id="rId3"/>
    <p:sldId id="267" r:id="rId4"/>
    <p:sldId id="266" r:id="rId5"/>
    <p:sldId id="264" r:id="rId6"/>
    <p:sldId id="257" r:id="rId7"/>
    <p:sldId id="259" r:id="rId8"/>
    <p:sldId id="258" r:id="rId9"/>
    <p:sldId id="260" r:id="rId10"/>
    <p:sldId id="26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BFE2F-7E65-4F5F-B9F4-9272B6D2F8C9}" type="datetimeFigureOut">
              <a:rPr lang="en-US" smtClean="0"/>
              <a:t>06/08/2022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7EDD4-3B97-4350-96CE-F07EC783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4700-F0B0-4D05-9B2C-698B72A3C7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0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4700-F0B0-4D05-9B2C-698B72A3C7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9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85479E-DBF6-4798-81D2-14A84B3859B8}" type="datetimeFigureOut">
              <a:rPr lang="en-US" smtClean="0"/>
              <a:t>06/08/2022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74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06/08/2022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06/08/2022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06/08/2022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06/08/2022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2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06/08/2022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1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06/08/2022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8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06/08/2022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3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06/08/2022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6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06/08/2022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1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06/08/2022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7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D85479E-DBF6-4798-81D2-14A84B3859B8}" type="datetimeFigureOut">
              <a:rPr lang="en-US" smtClean="0"/>
              <a:t>06/08/2022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3649" y="11594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7" y="95281"/>
            <a:ext cx="12075736" cy="5968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2365" y="4041271"/>
            <a:ext cx="7536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– 67:</a:t>
            </a:r>
          </a:p>
          <a:p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CÙNG</a:t>
            </a:r>
          </a:p>
          <a:p>
            <a:r>
              <a:rPr 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THIÊN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1">
            <a:extLst>
              <a:ext uri="{FF2B5EF4-FFF2-40B4-BE49-F238E27FC236}">
                <a16:creationId xmlns:a16="http://schemas.microsoft.com/office/drawing/2014/main" id="{C16E6DAD-B5E8-4E7A-8C30-379CD69FC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2" y="1159497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94785" y="6063399"/>
            <a:ext cx="56315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 NGỮ 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7392"/>
          </a:xfrm>
        </p:spPr>
        <p:txBody>
          <a:bodyPr>
            <a:norm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(từ 5 – 7 câu)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0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274320"/>
            <a:ext cx="11756571" cy="63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2743201"/>
            <a:ext cx="64008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CẢM ƠN  QÚY THẦY CÔ VÀ CÁC EM HỌC SINH !</a:t>
            </a:r>
          </a:p>
        </p:txBody>
      </p:sp>
    </p:spTree>
    <p:extLst>
      <p:ext uri="{BB962C8B-B14F-4D97-AF65-F5344CB8AC3E}">
        <p14:creationId xmlns:p14="http://schemas.microsoft.com/office/powerpoint/2010/main" val="230457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8712" y="1567346"/>
            <a:ext cx="8163272" cy="4881350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LỚP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2298" y="3245488"/>
            <a:ext cx="44196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5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 VĂN 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20201154">
            <a:off x="4568622" y="140074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048873" y="3544742"/>
            <a:ext cx="508000" cy="403225"/>
          </a:xfrm>
          <a:prstGeom prst="star4">
            <a:avLst>
              <a:gd name="adj" fmla="val 1593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1913109" y="50831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10167393" y="57499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4125310" y="5475294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1614780" y="33129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971804" y="3746359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0140375" y="516017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9040815" y="374635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7772404" y="143151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1606719" y="57499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8638311" y="556591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10264779" y="329769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4724404" y="4405751"/>
            <a:ext cx="403225" cy="392113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4"/>
          <p:cNvSpPr>
            <a:spLocks noChangeArrowheads="1"/>
          </p:cNvSpPr>
          <p:nvPr/>
        </p:nvSpPr>
        <p:spPr bwMode="auto">
          <a:xfrm rot="20201154">
            <a:off x="4568622" y="140074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048873" y="3544742"/>
            <a:ext cx="508000" cy="403225"/>
          </a:xfrm>
          <a:prstGeom prst="star4">
            <a:avLst>
              <a:gd name="adj" fmla="val 1593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0031" y="599182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10939094" y="716518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4125310" y="5990444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1614780" y="33129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971804" y="3746359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0140375" y="516017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11447094" y="587017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7772404" y="143151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821107" y="5597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8638311" y="608107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10264779" y="329769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4724404" y="4405751"/>
            <a:ext cx="403225" cy="392113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14601" y="405493"/>
            <a:ext cx="7238999" cy="1528465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CON GÁI CỦA MẸ</a:t>
            </a:r>
          </a:p>
        </p:txBody>
      </p:sp>
      <p:pic>
        <p:nvPicPr>
          <p:cNvPr id="27" name="Picture 2" descr="Hình ảnh mẹ và con g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20" y="1959987"/>
            <a:ext cx="7028993" cy="399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003" y="207265"/>
            <a:ext cx="115652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TIÊU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ăng lực: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ý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nghĩ và ứng xử của cá nhân được gợi ra trong văn bản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 thân.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hẩm chất: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Bồi dưỡng tình yêu thương, quan tâm sẻ chia...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5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065" y="889085"/>
            <a:ext cx="1013771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28035" y="866724"/>
            <a:ext cx="1144931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….12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Lam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Nẵng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5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668" y="-2201"/>
            <a:ext cx="6096000" cy="9050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447" y="1447774"/>
            <a:ext cx="117565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286875"/>
              </p:ext>
            </p:extLst>
          </p:nvPr>
        </p:nvGraphicFramePr>
        <p:xfrm>
          <a:off x="103030" y="-2"/>
          <a:ext cx="12088972" cy="6829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243">
                  <a:extLst>
                    <a:ext uri="{9D8B030D-6E8A-4147-A177-3AD203B41FA5}">
                      <a16:colId xmlns:a16="http://schemas.microsoft.com/office/drawing/2014/main" val="4165270815"/>
                    </a:ext>
                  </a:extLst>
                </a:gridCol>
                <a:gridCol w="3022243">
                  <a:extLst>
                    <a:ext uri="{9D8B030D-6E8A-4147-A177-3AD203B41FA5}">
                      <a16:colId xmlns:a16="http://schemas.microsoft.com/office/drawing/2014/main" val="2235931878"/>
                    </a:ext>
                  </a:extLst>
                </a:gridCol>
                <a:gridCol w="3022243">
                  <a:extLst>
                    <a:ext uri="{9D8B030D-6E8A-4147-A177-3AD203B41FA5}">
                      <a16:colId xmlns:a16="http://schemas.microsoft.com/office/drawing/2014/main" val="758020540"/>
                    </a:ext>
                  </a:extLst>
                </a:gridCol>
                <a:gridCol w="3022243">
                  <a:extLst>
                    <a:ext uri="{9D8B030D-6E8A-4147-A177-3AD203B41FA5}">
                      <a16:colId xmlns:a16="http://schemas.microsoft.com/office/drawing/2014/main" val="851041650"/>
                    </a:ext>
                  </a:extLst>
                </a:gridCol>
              </a:tblGrid>
              <a:tr h="1118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Anh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Anh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Anh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tuyển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ĐH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58721190"/>
                  </a:ext>
                </a:extLst>
              </a:tr>
              <a:tr h="37201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761255"/>
                  </a:ext>
                </a:extLst>
              </a:tr>
              <a:tr h="192020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10114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58AAE17-DCBC-47ED-AAE2-929F66369F15}"/>
              </a:ext>
            </a:extLst>
          </p:cNvPr>
          <p:cNvSpPr/>
          <p:nvPr/>
        </p:nvSpPr>
        <p:spPr>
          <a:xfrm>
            <a:off x="103030" y="1219419"/>
            <a:ext cx="30377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 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89B24D-A297-427B-9D62-1597C01EE006}"/>
              </a:ext>
            </a:extLst>
          </p:cNvPr>
          <p:cNvSpPr/>
          <p:nvPr/>
        </p:nvSpPr>
        <p:spPr>
          <a:xfrm>
            <a:off x="3140765" y="1259175"/>
            <a:ext cx="303773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C42290-562C-42B8-BF6D-80DBFBDCF0DE}"/>
              </a:ext>
            </a:extLst>
          </p:cNvPr>
          <p:cNvSpPr/>
          <p:nvPr/>
        </p:nvSpPr>
        <p:spPr>
          <a:xfrm>
            <a:off x="6096000" y="1259175"/>
            <a:ext cx="31305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Lam 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5B79A4-FEED-49C3-A75E-BD5BE04C6AF2}"/>
              </a:ext>
            </a:extLst>
          </p:cNvPr>
          <p:cNvSpPr/>
          <p:nvPr/>
        </p:nvSpPr>
        <p:spPr>
          <a:xfrm>
            <a:off x="9154265" y="1275561"/>
            <a:ext cx="30377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khan”.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4F87F-8F18-4E19-9987-EB455C532AB7}"/>
              </a:ext>
            </a:extLst>
          </p:cNvPr>
          <p:cNvSpPr/>
          <p:nvPr/>
        </p:nvSpPr>
        <p:spPr>
          <a:xfrm>
            <a:off x="3776868" y="5137160"/>
            <a:ext cx="7381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Lam 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8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0878" y="185497"/>
            <a:ext cx="457629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4588" y="921013"/>
            <a:ext cx="10457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chi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5602" y="2490673"/>
            <a:ext cx="100607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bớt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2404" y="4133774"/>
            <a:ext cx="10187191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878" y="185497"/>
            <a:ext cx="457629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0526" y="1752487"/>
            <a:ext cx="1037190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9531" y="3232530"/>
            <a:ext cx="10280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Lam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2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176</TotalTime>
  <Words>705</Words>
  <Application>Microsoft Office PowerPoint</Application>
  <PresentationFormat>Widescreen</PresentationFormat>
  <Paragraphs>53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 Antiqua</vt:lpstr>
      <vt:lpstr>Calibri</vt:lpstr>
      <vt:lpstr>Constantia</vt:lpstr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23</cp:revision>
  <dcterms:created xsi:type="dcterms:W3CDTF">2021-06-29T14:19:08Z</dcterms:created>
  <dcterms:modified xsi:type="dcterms:W3CDTF">2022-08-06T06:02:14Z</dcterms:modified>
</cp:coreProperties>
</file>